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364552d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364552d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❏"/>
            </a:pPr>
            <a:r>
              <a:rPr lang="en" sz="1800">
                <a:solidFill>
                  <a:schemeClr val="dk2"/>
                </a:solidFill>
              </a:rPr>
              <a:t>The Islamic calendar begins in 622 marking it as year one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364552d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364552d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364552d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364552d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Masjid al-Haram </a:t>
            </a: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 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290 feet in height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holds 900,000 people at max capicity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builty in 638 AD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364552d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364552d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Testimony - “There is no god but allah and Muhammad is the messenger of God”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Prayer- Face mecca when praying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to the poor- a percentage of income, the more you give the higher place your receive in heaven when you die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Fasting - During the Month of Ramadan, no food or drink from dawn till dusk a way of showing god that he is more important than the body.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Mecca - to pray in the mosque and pray around the kaaba stone 7 times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364552d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364552d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364552d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364552d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64552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64552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64552d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64552d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364552d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364552d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364552d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364552d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64552d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64552d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364552d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364552d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364552d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364552d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364552d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364552d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lionbibles.org/sharia/sharia-law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Muslim Civilization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Origins of Islam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Muhammad the Messenger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the revelations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In 622 Muhammad finds acceptance in a city called Medina where people liked Muhammad and accepted his teachings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His journey from Mecca to Medina is known today by Muslims as the Hegira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Following his journey from Mecca to Medina he built up a community of believers and their faith became called “Islam”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Islam means - achieving peace through submission to god.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The followers of Islam were called Muslims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Muslim means - one who has submitted to god.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700" y="538099"/>
            <a:ext cx="3431900" cy="36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26" y="1410050"/>
            <a:ext cx="5962125" cy="21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/>
        </p:nvSpPr>
        <p:spPr>
          <a:xfrm>
            <a:off x="210025" y="3647825"/>
            <a:ext cx="75579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Travel time today in a car = 4 hours and 15 minutes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700" y="-1059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Great Mosque in Mecca</a:t>
            </a:r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9862" y="561576"/>
            <a:ext cx="6722100" cy="44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Ideas of Islam</a:t>
            </a: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The religious book for all Muslims made up of the “messages” from Allah that were written down in a book, the Quran.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Five Pillars of Islam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Testimony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5x a day prayer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giving to the poor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fasting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pilgrimage to mecca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4724" y="1956325"/>
            <a:ext cx="3858900" cy="30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Basic Ideas of Islam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Guidelines for Behavior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The Quran provides directions on behaviors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Muslims are forbidden to eat pork or drink Alcohol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Must wash before praying to be pure before god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prohibits murder, lying and stealing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Jihad - literally translates as “struggle for the faith”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it can also mean to convert people to Islam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or it can also mean “holy war”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975" y="3667113"/>
            <a:ext cx="310515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838" y="6718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0800" y="3221813"/>
            <a:ext cx="2466975" cy="158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Basic Ideas of Islam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Sunna and Sharia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The Quran describes the beliefs of Islam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The Sunna is a religious book that tells of how Muhammad acted and behaved in his daily life.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Sunna means - Tradition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hundreds of lessons on Muhammad's actions and daily life called “hadiths”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u="sng">
                <a:solidFill>
                  <a:schemeClr val="hlink"/>
                </a:solidFill>
                <a:hlinkClick r:id="rId3"/>
              </a:rPr>
              <a:t>Sharia </a:t>
            </a:r>
            <a:r>
              <a:rPr lang="en"/>
              <a:t>is a legal system that reflects the various rules all Muslims should live by</a:t>
            </a: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6450" y="125475"/>
            <a:ext cx="1274425" cy="18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Arabian Peninsula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A harsh land with large deserts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Small areas for farming called Oases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Populated by small groups of Arab nomads called Bedouins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Had values of courage and loyalty to their family/clan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Had great skills fighting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The first people to follow the religion of Islam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Connected to Africa, Europe and Asia 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275" y="3309625"/>
            <a:ext cx="2205600" cy="16542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8418" y="2876393"/>
            <a:ext cx="2715000" cy="1811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2150" y="65850"/>
            <a:ext cx="4796100" cy="50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Arabian Peninsula continued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Became a trading center that joined the East with the West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Trade ports and towns on the coast became important to the success of global trade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One of these important cities was Mecca near the Red Sea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Mecca was a religious city with the Kaaba stone at it’s center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The Kaaba stone was a religious building holding 360 idols of gods and goddesses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This was a sacred building built partially with a rock, said to have been a meteorite, “a piece of heaven”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One god, the Supreme god was considered above all the others and the people of Mecca called him Allah and worshipped him at the Kaaba stone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88650" y="1895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Kaaba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2777" y="125405"/>
            <a:ext cx="7338900" cy="48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298550" y="20262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Kaaba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425" y="120600"/>
            <a:ext cx="6290700" cy="49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Muhammad the Messenger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Muhammad’s Early Life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Born in 570 AD, orphaned at the age of 6, was raised by his uncle Abu Talib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By the age of 25 he was a successful businessman and trader in the city of Mecca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Married a widow named Khadijah, had 6 children together but only one lived to adulthood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As a trader he was exposed to many religions such as Christianity and Judaism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Some historians have made claims the Muhammad probably knew  Christian preachers and parts of the Bible from missionaries spreading Christianity around the world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Muhammad the Messenger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Muhammad’s Early Life continued.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He was well known in his community for being religious and of good morals and character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Frequently went on retreats to a cave in the wild where he would pray and meditate on spiritual matters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Starting in the year 610 he had dreams where Allah spoke to Muhammad through an Angel.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Muhammad was commanded by Allah to share his dreams and messages with wife and close friends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Muhammad the Messenger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Revelations (Dreams and Messages)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The messages from Allah received by Muhammad were…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Allah is the only true and powerful god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other messages were about how to live so they could go to heaven when they died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Muhammad had these dreams and messages for three years before he began to preach publicly the messages Allah had told him.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Muhammad preached new beliefs about worshipping only one god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This outraged the community as Mecca had become a center of trade for people who came to worship at the Kaaba stone.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Changing and altering the religion would hurt the businesses that made money from visitors to Mecca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Muhammad flees Mecca to avoid death threats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On-screen Show (16:9)</PresentationFormat>
  <Paragraphs>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Muslim Civilization</vt:lpstr>
      <vt:lpstr>The Arabian Peninsula</vt:lpstr>
      <vt:lpstr>PowerPoint Presentation</vt:lpstr>
      <vt:lpstr>The Arabian Peninsula continued </vt:lpstr>
      <vt:lpstr>PowerPoint Presentation</vt:lpstr>
      <vt:lpstr>PowerPoint Presentation</vt:lpstr>
      <vt:lpstr>Muhammad the Messenger</vt:lpstr>
      <vt:lpstr>Muhammad the Messenger </vt:lpstr>
      <vt:lpstr>Muhammad the Messenger</vt:lpstr>
      <vt:lpstr>Muhammad the Messenger</vt:lpstr>
      <vt:lpstr>PowerPoint Presentation</vt:lpstr>
      <vt:lpstr>The Great Mosque in Mecca</vt:lpstr>
      <vt:lpstr>Basic Ideas of Islam</vt:lpstr>
      <vt:lpstr>Basic Ideas of Islam </vt:lpstr>
      <vt:lpstr>Basic Ideas of Islam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Muslim Civilization</dc:title>
  <dc:creator>Benjamin</dc:creator>
  <cp:lastModifiedBy>Benjamin Clary</cp:lastModifiedBy>
  <cp:revision>1</cp:revision>
  <dcterms:modified xsi:type="dcterms:W3CDTF">2020-02-12T13:24:19Z</dcterms:modified>
</cp:coreProperties>
</file>